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5" r:id="rId3"/>
    <p:sldId id="274" r:id="rId4"/>
    <p:sldId id="281" r:id="rId5"/>
    <p:sldId id="277" r:id="rId6"/>
    <p:sldId id="276" r:id="rId7"/>
    <p:sldId id="278" r:id="rId8"/>
    <p:sldId id="280" r:id="rId9"/>
    <p:sldId id="275" r:id="rId10"/>
    <p:sldId id="279" r:id="rId11"/>
    <p:sldId id="282" r:id="rId12"/>
    <p:sldId id="27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A9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49" autoAdjust="0"/>
    <p:restoredTop sz="94660"/>
  </p:normalViewPr>
  <p:slideViewPr>
    <p:cSldViewPr snapToGrid="0">
      <p:cViewPr varScale="1">
        <p:scale>
          <a:sx n="86" d="100"/>
          <a:sy n="86" d="100"/>
        </p:scale>
        <p:origin x="322"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CF0CD3-7997-4CA3-8B74-26388476E0D6}" type="datetimeFigureOut">
              <a:rPr lang="en-US" smtClean="0"/>
              <a:pPr/>
              <a:t>6/21/2021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3822A-EF8E-435C-B47D-30EC9DE8728E}" type="slidenum">
              <a:rPr lang="en-US" smtClean="0"/>
              <a:pPr/>
              <a:t>‹#›</a:t>
            </a:fld>
            <a:endParaRPr lang="en-US"/>
          </a:p>
        </p:txBody>
      </p:sp>
    </p:spTree>
    <p:extLst>
      <p:ext uri="{BB962C8B-B14F-4D97-AF65-F5344CB8AC3E}">
        <p14:creationId xmlns:p14="http://schemas.microsoft.com/office/powerpoint/2010/main" val="8186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D35BD-5840-4ACE-82CD-F1A9B6F2FF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E5226C-FE22-4228-BB1C-E7EFB5B8EE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2FC1E5-1806-490F-A32D-F59D312B7971}"/>
              </a:ext>
            </a:extLst>
          </p:cNvPr>
          <p:cNvSpPr>
            <a:spLocks noGrp="1"/>
          </p:cNvSpPr>
          <p:nvPr>
            <p:ph type="dt" sz="half" idx="10"/>
          </p:nvPr>
        </p:nvSpPr>
        <p:spPr/>
        <p:txBody>
          <a:bodyPr/>
          <a:lstStyle/>
          <a:p>
            <a:fld id="{9F59DDF5-D33F-42CB-8E16-7466BB8DFC27}" type="datetimeFigureOut">
              <a:rPr lang="en-US" smtClean="0"/>
              <a:pPr/>
              <a:t>6/21/2021</a:t>
            </a:fld>
            <a:endParaRPr lang="en-US"/>
          </a:p>
        </p:txBody>
      </p:sp>
      <p:sp>
        <p:nvSpPr>
          <p:cNvPr id="5" name="Footer Placeholder 4">
            <a:extLst>
              <a:ext uri="{FF2B5EF4-FFF2-40B4-BE49-F238E27FC236}">
                <a16:creationId xmlns:a16="http://schemas.microsoft.com/office/drawing/2014/main" id="{CEFDC17C-402E-4C6A-9D91-1E0D68CD9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8B9A7-9B40-4604-B62E-CFC932DE797D}"/>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2232098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09BF1-23FB-4CEA-8667-062A40577F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D7D981-FA64-4EF3-A1AE-D39768965A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809D3-ADDE-4409-AB15-400904A2D19A}"/>
              </a:ext>
            </a:extLst>
          </p:cNvPr>
          <p:cNvSpPr>
            <a:spLocks noGrp="1"/>
          </p:cNvSpPr>
          <p:nvPr>
            <p:ph type="dt" sz="half" idx="10"/>
          </p:nvPr>
        </p:nvSpPr>
        <p:spPr/>
        <p:txBody>
          <a:bodyPr/>
          <a:lstStyle/>
          <a:p>
            <a:fld id="{9F59DDF5-D33F-42CB-8E16-7466BB8DFC27}" type="datetimeFigureOut">
              <a:rPr lang="en-US" smtClean="0"/>
              <a:pPr/>
              <a:t>6/21/2021</a:t>
            </a:fld>
            <a:endParaRPr lang="en-US"/>
          </a:p>
        </p:txBody>
      </p:sp>
      <p:sp>
        <p:nvSpPr>
          <p:cNvPr id="5" name="Footer Placeholder 4">
            <a:extLst>
              <a:ext uri="{FF2B5EF4-FFF2-40B4-BE49-F238E27FC236}">
                <a16:creationId xmlns:a16="http://schemas.microsoft.com/office/drawing/2014/main" id="{17DE37D2-F7DA-45F4-B780-49E471585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DBCD-47F6-4A78-9B63-890C9B68942C}"/>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1929885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8A6CA6-76CF-42DB-A89D-147DCAAA31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12728A-FE79-4274-BF1D-DEB5E9339E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0F784-B990-4B12-B8E8-644C75318B2E}"/>
              </a:ext>
            </a:extLst>
          </p:cNvPr>
          <p:cNvSpPr>
            <a:spLocks noGrp="1"/>
          </p:cNvSpPr>
          <p:nvPr>
            <p:ph type="dt" sz="half" idx="10"/>
          </p:nvPr>
        </p:nvSpPr>
        <p:spPr/>
        <p:txBody>
          <a:bodyPr/>
          <a:lstStyle/>
          <a:p>
            <a:fld id="{9F59DDF5-D33F-42CB-8E16-7466BB8DFC27}" type="datetimeFigureOut">
              <a:rPr lang="en-US" smtClean="0"/>
              <a:pPr/>
              <a:t>6/21/2021</a:t>
            </a:fld>
            <a:endParaRPr lang="en-US"/>
          </a:p>
        </p:txBody>
      </p:sp>
      <p:sp>
        <p:nvSpPr>
          <p:cNvPr id="5" name="Footer Placeholder 4">
            <a:extLst>
              <a:ext uri="{FF2B5EF4-FFF2-40B4-BE49-F238E27FC236}">
                <a16:creationId xmlns:a16="http://schemas.microsoft.com/office/drawing/2014/main" id="{8CC04032-0D30-41D7-B43E-D6E0D955DE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933762-5D52-4B1E-AA54-E5539DEBECEF}"/>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4197441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5DE0-F2C0-4705-B170-4C1F9FB5D7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71D7CC-BC1B-41C4-B8B2-4C7FE3535A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12548D-5787-4208-A3EA-2785B5875303}"/>
              </a:ext>
            </a:extLst>
          </p:cNvPr>
          <p:cNvSpPr>
            <a:spLocks noGrp="1"/>
          </p:cNvSpPr>
          <p:nvPr>
            <p:ph type="dt" sz="half" idx="10"/>
          </p:nvPr>
        </p:nvSpPr>
        <p:spPr/>
        <p:txBody>
          <a:bodyPr/>
          <a:lstStyle/>
          <a:p>
            <a:fld id="{9F59DDF5-D33F-42CB-8E16-7466BB8DFC27}" type="datetimeFigureOut">
              <a:rPr lang="en-US" smtClean="0"/>
              <a:pPr/>
              <a:t>6/21/2021</a:t>
            </a:fld>
            <a:endParaRPr lang="en-US"/>
          </a:p>
        </p:txBody>
      </p:sp>
      <p:sp>
        <p:nvSpPr>
          <p:cNvPr id="5" name="Footer Placeholder 4">
            <a:extLst>
              <a:ext uri="{FF2B5EF4-FFF2-40B4-BE49-F238E27FC236}">
                <a16:creationId xmlns:a16="http://schemas.microsoft.com/office/drawing/2014/main" id="{56A97C58-C114-49DC-9DC8-DA78FDD28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9D818A-4B03-4A7E-9E7C-CDDAE6287824}"/>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295998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D49B8-F244-4107-AA64-480918A8B7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442220-E9BC-4AB9-B17E-1432FCC8C2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8E3F51-0102-4A10-9615-3BA272B8AF43}"/>
              </a:ext>
            </a:extLst>
          </p:cNvPr>
          <p:cNvSpPr>
            <a:spLocks noGrp="1"/>
          </p:cNvSpPr>
          <p:nvPr>
            <p:ph type="dt" sz="half" idx="10"/>
          </p:nvPr>
        </p:nvSpPr>
        <p:spPr/>
        <p:txBody>
          <a:bodyPr/>
          <a:lstStyle/>
          <a:p>
            <a:fld id="{9F59DDF5-D33F-42CB-8E16-7466BB8DFC27}" type="datetimeFigureOut">
              <a:rPr lang="en-US" smtClean="0"/>
              <a:pPr/>
              <a:t>6/21/2021</a:t>
            </a:fld>
            <a:endParaRPr lang="en-US"/>
          </a:p>
        </p:txBody>
      </p:sp>
      <p:sp>
        <p:nvSpPr>
          <p:cNvPr id="5" name="Footer Placeholder 4">
            <a:extLst>
              <a:ext uri="{FF2B5EF4-FFF2-40B4-BE49-F238E27FC236}">
                <a16:creationId xmlns:a16="http://schemas.microsoft.com/office/drawing/2014/main" id="{696563C4-CBD3-4AC5-B968-CF5EE7395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59EF2B-E555-423B-A49B-A5BF239B1509}"/>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3102700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854C3-F254-43C0-A84A-DF678D6DA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B99CB4-BEA7-46A8-A57D-0C0A607CB8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74A656-2369-46CA-8396-3D34158CB8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75C530-D5B8-47BA-B47D-D56C3D39223E}"/>
              </a:ext>
            </a:extLst>
          </p:cNvPr>
          <p:cNvSpPr>
            <a:spLocks noGrp="1"/>
          </p:cNvSpPr>
          <p:nvPr>
            <p:ph type="dt" sz="half" idx="10"/>
          </p:nvPr>
        </p:nvSpPr>
        <p:spPr/>
        <p:txBody>
          <a:bodyPr/>
          <a:lstStyle/>
          <a:p>
            <a:fld id="{9F59DDF5-D33F-42CB-8E16-7466BB8DFC27}" type="datetimeFigureOut">
              <a:rPr lang="en-US" smtClean="0"/>
              <a:pPr/>
              <a:t>6/21/2021</a:t>
            </a:fld>
            <a:endParaRPr lang="en-US"/>
          </a:p>
        </p:txBody>
      </p:sp>
      <p:sp>
        <p:nvSpPr>
          <p:cNvPr id="6" name="Footer Placeholder 5">
            <a:extLst>
              <a:ext uri="{FF2B5EF4-FFF2-40B4-BE49-F238E27FC236}">
                <a16:creationId xmlns:a16="http://schemas.microsoft.com/office/drawing/2014/main" id="{C7E3DDD1-EA81-4FC7-9CE8-6C58CBAAEA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8E2639-812F-4802-8159-AC491A967B7D}"/>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2466889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4A95C-3089-4BBD-BE58-7CDD43DCA5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83D1BD-8EEE-4108-8CE7-5FF96D81BD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E3FB4C-EE8C-4F60-BDAF-95F7AC9DC8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06AD9D-8E51-4968-B956-552B2E604C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942085-40EC-4928-912D-A8AAB276F1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D85C9A-408E-4FF5-B667-7FA2525C0F8D}"/>
              </a:ext>
            </a:extLst>
          </p:cNvPr>
          <p:cNvSpPr>
            <a:spLocks noGrp="1"/>
          </p:cNvSpPr>
          <p:nvPr>
            <p:ph type="dt" sz="half" idx="10"/>
          </p:nvPr>
        </p:nvSpPr>
        <p:spPr/>
        <p:txBody>
          <a:bodyPr/>
          <a:lstStyle/>
          <a:p>
            <a:fld id="{9F59DDF5-D33F-42CB-8E16-7466BB8DFC27}" type="datetimeFigureOut">
              <a:rPr lang="en-US" smtClean="0"/>
              <a:pPr/>
              <a:t>6/21/2021</a:t>
            </a:fld>
            <a:endParaRPr lang="en-US"/>
          </a:p>
        </p:txBody>
      </p:sp>
      <p:sp>
        <p:nvSpPr>
          <p:cNvPr id="8" name="Footer Placeholder 7">
            <a:extLst>
              <a:ext uri="{FF2B5EF4-FFF2-40B4-BE49-F238E27FC236}">
                <a16:creationId xmlns:a16="http://schemas.microsoft.com/office/drawing/2014/main" id="{B057A230-1FF7-4EC7-8FD7-13C009500B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A1A9B1-CDFC-497A-9D66-9CCCF46920DD}"/>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486755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FA51C-126C-4666-903A-1EF2DFF235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F69193-DB2A-4E12-8817-E6587A66B7FF}"/>
              </a:ext>
            </a:extLst>
          </p:cNvPr>
          <p:cNvSpPr>
            <a:spLocks noGrp="1"/>
          </p:cNvSpPr>
          <p:nvPr>
            <p:ph type="dt" sz="half" idx="10"/>
          </p:nvPr>
        </p:nvSpPr>
        <p:spPr/>
        <p:txBody>
          <a:bodyPr/>
          <a:lstStyle/>
          <a:p>
            <a:fld id="{9F59DDF5-D33F-42CB-8E16-7466BB8DFC27}" type="datetimeFigureOut">
              <a:rPr lang="en-US" smtClean="0"/>
              <a:pPr/>
              <a:t>6/21/2021</a:t>
            </a:fld>
            <a:endParaRPr lang="en-US"/>
          </a:p>
        </p:txBody>
      </p:sp>
      <p:sp>
        <p:nvSpPr>
          <p:cNvPr id="4" name="Footer Placeholder 3">
            <a:extLst>
              <a:ext uri="{FF2B5EF4-FFF2-40B4-BE49-F238E27FC236}">
                <a16:creationId xmlns:a16="http://schemas.microsoft.com/office/drawing/2014/main" id="{B32C1ACD-E937-4FA1-A10E-C2471077B2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764E26-4370-433B-95E9-3A5A438AF755}"/>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2251261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4C951E-E7CC-4F01-94D7-EE5B9DD35C3F}"/>
              </a:ext>
            </a:extLst>
          </p:cNvPr>
          <p:cNvSpPr>
            <a:spLocks noGrp="1"/>
          </p:cNvSpPr>
          <p:nvPr>
            <p:ph type="dt" sz="half" idx="10"/>
          </p:nvPr>
        </p:nvSpPr>
        <p:spPr/>
        <p:txBody>
          <a:bodyPr/>
          <a:lstStyle/>
          <a:p>
            <a:fld id="{9F59DDF5-D33F-42CB-8E16-7466BB8DFC27}" type="datetimeFigureOut">
              <a:rPr lang="en-US" smtClean="0"/>
              <a:pPr/>
              <a:t>6/21/2021</a:t>
            </a:fld>
            <a:endParaRPr lang="en-US"/>
          </a:p>
        </p:txBody>
      </p:sp>
      <p:sp>
        <p:nvSpPr>
          <p:cNvPr id="3" name="Footer Placeholder 2">
            <a:extLst>
              <a:ext uri="{FF2B5EF4-FFF2-40B4-BE49-F238E27FC236}">
                <a16:creationId xmlns:a16="http://schemas.microsoft.com/office/drawing/2014/main" id="{B084C1BD-3325-402B-86F2-C90AC69BDA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C6D064-67D1-4F46-A8E1-08DF4ED5AC67}"/>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1443356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C41FD-59D2-4328-9DC3-43E674E00C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21CEC8-8010-4503-AD91-9ADBEDAD18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D50FAE-0BFD-4A83-8E74-87EB96285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ADC5F9-2F54-4533-8CF8-6C43FC1FC0DF}"/>
              </a:ext>
            </a:extLst>
          </p:cNvPr>
          <p:cNvSpPr>
            <a:spLocks noGrp="1"/>
          </p:cNvSpPr>
          <p:nvPr>
            <p:ph type="dt" sz="half" idx="10"/>
          </p:nvPr>
        </p:nvSpPr>
        <p:spPr/>
        <p:txBody>
          <a:bodyPr/>
          <a:lstStyle/>
          <a:p>
            <a:fld id="{9F59DDF5-D33F-42CB-8E16-7466BB8DFC27}" type="datetimeFigureOut">
              <a:rPr lang="en-US" smtClean="0"/>
              <a:pPr/>
              <a:t>6/21/2021</a:t>
            </a:fld>
            <a:endParaRPr lang="en-US"/>
          </a:p>
        </p:txBody>
      </p:sp>
      <p:sp>
        <p:nvSpPr>
          <p:cNvPr id="6" name="Footer Placeholder 5">
            <a:extLst>
              <a:ext uri="{FF2B5EF4-FFF2-40B4-BE49-F238E27FC236}">
                <a16:creationId xmlns:a16="http://schemas.microsoft.com/office/drawing/2014/main" id="{5FC9CE0D-1363-4FA3-B747-B41C32E6EF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2D8965-9F3A-4F80-85DE-B17DF5F0B221}"/>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2501851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B90D2-7C8E-457F-8EAE-E631FD6236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3BCD0F-66B6-49C1-B2D6-EC146B234C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08FD95-E878-43DC-9CB4-65C8A548AC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51845E-EEB1-4A14-A776-89D23CDBA86C}"/>
              </a:ext>
            </a:extLst>
          </p:cNvPr>
          <p:cNvSpPr>
            <a:spLocks noGrp="1"/>
          </p:cNvSpPr>
          <p:nvPr>
            <p:ph type="dt" sz="half" idx="10"/>
          </p:nvPr>
        </p:nvSpPr>
        <p:spPr/>
        <p:txBody>
          <a:bodyPr/>
          <a:lstStyle/>
          <a:p>
            <a:fld id="{9F59DDF5-D33F-42CB-8E16-7466BB8DFC27}" type="datetimeFigureOut">
              <a:rPr lang="en-US" smtClean="0"/>
              <a:pPr/>
              <a:t>6/21/2021</a:t>
            </a:fld>
            <a:endParaRPr lang="en-US"/>
          </a:p>
        </p:txBody>
      </p:sp>
      <p:sp>
        <p:nvSpPr>
          <p:cNvPr id="6" name="Footer Placeholder 5">
            <a:extLst>
              <a:ext uri="{FF2B5EF4-FFF2-40B4-BE49-F238E27FC236}">
                <a16:creationId xmlns:a16="http://schemas.microsoft.com/office/drawing/2014/main" id="{4F0E8321-CE00-4D0C-81FE-CC81BB74E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955C62-63E1-4B2F-BB4A-0E352271DFDA}"/>
              </a:ext>
            </a:extLst>
          </p:cNvPr>
          <p:cNvSpPr>
            <a:spLocks noGrp="1"/>
          </p:cNvSpPr>
          <p:nvPr>
            <p:ph type="sldNum" sz="quarter" idx="12"/>
          </p:nvPr>
        </p:nvSpPr>
        <p:spPr/>
        <p:txBody>
          <a:bodyPr/>
          <a:lstStyle/>
          <a:p>
            <a:fld id="{28963275-8587-4EEF-A5E5-8D742DA55544}" type="slidenum">
              <a:rPr lang="en-US" smtClean="0"/>
              <a:pPr/>
              <a:t>‹#›</a:t>
            </a:fld>
            <a:endParaRPr lang="en-US"/>
          </a:p>
        </p:txBody>
      </p:sp>
    </p:spTree>
    <p:extLst>
      <p:ext uri="{BB962C8B-B14F-4D97-AF65-F5344CB8AC3E}">
        <p14:creationId xmlns:p14="http://schemas.microsoft.com/office/powerpoint/2010/main" val="425718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625">
              <a:srgbClr val="B5C7E7"/>
            </a:gs>
            <a:gs pos="6250">
              <a:srgbClr val="BECEEA"/>
            </a:gs>
            <a:gs pos="100000">
              <a:srgbClr val="D1DCF0"/>
            </a:gs>
            <a:gs pos="60000">
              <a:schemeClr val="accent1">
                <a:lumMod val="5000"/>
                <a:lumOff val="95000"/>
              </a:schemeClr>
            </a:gs>
            <a:gs pos="100000">
              <a:schemeClr val="accent1">
                <a:lumMod val="45000"/>
                <a:lumOff val="55000"/>
              </a:schemeClr>
            </a:gs>
            <a:gs pos="35000">
              <a:schemeClr val="bg1"/>
            </a:gs>
            <a:gs pos="100000">
              <a:schemeClr val="accent1">
                <a:lumMod val="30000"/>
                <a:lumOff val="70000"/>
              </a:schemeClr>
            </a:gs>
          </a:gsLst>
          <a:path path="rect">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417729-EAAF-49E5-9459-F6986CF6A7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07D502-8A23-4B1E-87FD-EF6E95C60B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514BE1-A63A-4E10-ABE1-86AC114AFB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59DDF5-D33F-42CB-8E16-7466BB8DFC27}" type="datetimeFigureOut">
              <a:rPr lang="en-US" smtClean="0"/>
              <a:pPr/>
              <a:t>6/21/2021</a:t>
            </a:fld>
            <a:endParaRPr lang="en-US"/>
          </a:p>
        </p:txBody>
      </p:sp>
      <p:sp>
        <p:nvSpPr>
          <p:cNvPr id="5" name="Footer Placeholder 4">
            <a:extLst>
              <a:ext uri="{FF2B5EF4-FFF2-40B4-BE49-F238E27FC236}">
                <a16:creationId xmlns:a16="http://schemas.microsoft.com/office/drawing/2014/main" id="{780997EC-4EB3-4837-B2A0-1ACF4CCF0B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2BCC0E-AB9B-433E-87A1-D8FEC03770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963275-8587-4EEF-A5E5-8D742DA55544}" type="slidenum">
              <a:rPr lang="en-US" smtClean="0"/>
              <a:pPr/>
              <a:t>‹#›</a:t>
            </a:fld>
            <a:endParaRPr lang="en-US"/>
          </a:p>
        </p:txBody>
      </p:sp>
    </p:spTree>
    <p:extLst>
      <p:ext uri="{BB962C8B-B14F-4D97-AF65-F5344CB8AC3E}">
        <p14:creationId xmlns:p14="http://schemas.microsoft.com/office/powerpoint/2010/main" val="2460740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B1A7F4-10E9-4679-8443-2185CAB50292}"/>
              </a:ext>
            </a:extLst>
          </p:cNvPr>
          <p:cNvSpPr/>
          <p:nvPr/>
        </p:nvSpPr>
        <p:spPr>
          <a:xfrm>
            <a:off x="0" y="6580909"/>
            <a:ext cx="12192000" cy="27709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7" name="Rectangle 6">
            <a:extLst>
              <a:ext uri="{FF2B5EF4-FFF2-40B4-BE49-F238E27FC236}">
                <a16:creationId xmlns:a16="http://schemas.microsoft.com/office/drawing/2014/main" id="{8CBB8F91-3261-41D8-94CB-22FBE8683557}"/>
              </a:ext>
            </a:extLst>
          </p:cNvPr>
          <p:cNvSpPr/>
          <p:nvPr/>
        </p:nvSpPr>
        <p:spPr>
          <a:xfrm>
            <a:off x="0" y="878002"/>
            <a:ext cx="12192000" cy="6410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FFFF"/>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3435" y="-63218"/>
            <a:ext cx="1075446" cy="10754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1A603F7-17A2-4539-A2F5-2D940EAD4BD0}"/>
              </a:ext>
            </a:extLst>
          </p:cNvPr>
          <p:cNvSpPr txBox="1"/>
          <p:nvPr/>
        </p:nvSpPr>
        <p:spPr>
          <a:xfrm>
            <a:off x="110840" y="1567586"/>
            <a:ext cx="11984182" cy="3293209"/>
          </a:xfrm>
          <a:prstGeom prst="rect">
            <a:avLst/>
          </a:prstGeom>
          <a:noFill/>
        </p:spPr>
        <p:txBody>
          <a:bodyPr wrap="square" rtlCol="0">
            <a:spAutoFit/>
          </a:bodyPr>
          <a:lstStyle/>
          <a:p>
            <a:pPr algn="ctr">
              <a:spcBef>
                <a:spcPct val="0"/>
              </a:spcBef>
              <a:defRPr/>
            </a:pPr>
            <a:r>
              <a:rPr lang="en-US" sz="4000" b="1" dirty="0">
                <a:latin typeface="Times New Roman" pitchFamily="18" charset="0"/>
                <a:cs typeface="Times New Roman" pitchFamily="18" charset="0"/>
              </a:rPr>
              <a:t>Alumni</a:t>
            </a:r>
            <a:r>
              <a:rPr lang="en-US" sz="2400" b="1" dirty="0">
                <a:latin typeface="Times New Roman" pitchFamily="18" charset="0"/>
                <a:cs typeface="Times New Roman" pitchFamily="18" charset="0"/>
              </a:rPr>
              <a:t> </a:t>
            </a:r>
            <a:r>
              <a:rPr lang="en-US" sz="4000" b="1" dirty="0">
                <a:latin typeface="Times New Roman" pitchFamily="18" charset="0"/>
                <a:cs typeface="Times New Roman" pitchFamily="18" charset="0"/>
              </a:rPr>
              <a:t>Management</a:t>
            </a:r>
            <a:r>
              <a:rPr lang="en-US" sz="2400" b="1" dirty="0">
                <a:latin typeface="Times New Roman" pitchFamily="18" charset="0"/>
                <a:cs typeface="Times New Roman" pitchFamily="18" charset="0"/>
              </a:rPr>
              <a:t> </a:t>
            </a:r>
            <a:r>
              <a:rPr lang="en-US" sz="4000" b="1" dirty="0">
                <a:latin typeface="Times New Roman" pitchFamily="18" charset="0"/>
                <a:cs typeface="Times New Roman" pitchFamily="18" charset="0"/>
              </a:rPr>
              <a:t>System</a:t>
            </a:r>
            <a:r>
              <a:rPr lang="en-US" sz="2400" b="1" dirty="0">
                <a:latin typeface="Times New Roman" pitchFamily="18" charset="0"/>
                <a:cs typeface="Times New Roman" pitchFamily="18" charset="0"/>
              </a:rPr>
              <a:t> </a:t>
            </a:r>
          </a:p>
          <a:p>
            <a:pPr algn="ctr">
              <a:spcBef>
                <a:spcPct val="0"/>
              </a:spcBef>
              <a:defRPr/>
            </a:pPr>
            <a:r>
              <a:rPr lang="en-US" sz="2400" b="1" dirty="0">
                <a:latin typeface="Times New Roman" pitchFamily="18" charset="0"/>
                <a:cs typeface="Times New Roman" pitchFamily="18" charset="0"/>
              </a:rPr>
              <a:t>Date: 20</a:t>
            </a:r>
            <a:r>
              <a:rPr lang="en-US" sz="2400" b="1" baseline="30000" dirty="0">
                <a:latin typeface="Times New Roman" pitchFamily="18" charset="0"/>
                <a:cs typeface="Times New Roman" pitchFamily="18" charset="0"/>
              </a:rPr>
              <a:t>th</a:t>
            </a:r>
            <a:r>
              <a:rPr lang="en-US" sz="2400" b="1" dirty="0">
                <a:latin typeface="Times New Roman" pitchFamily="18" charset="0"/>
                <a:cs typeface="Times New Roman" pitchFamily="18" charset="0"/>
              </a:rPr>
              <a:t>  April 2021</a:t>
            </a:r>
          </a:p>
          <a:p>
            <a:pPr algn="ctr">
              <a:spcBef>
                <a:spcPct val="0"/>
              </a:spcBef>
              <a:defRPr/>
            </a:pPr>
            <a:endParaRPr lang="en-US" sz="2400" b="1" dirty="0">
              <a:latin typeface="Times New Roman" pitchFamily="18" charset="0"/>
              <a:cs typeface="Times New Roman" pitchFamily="18" charset="0"/>
            </a:endParaRPr>
          </a:p>
          <a:p>
            <a:r>
              <a:rPr lang="en-US" sz="2400" b="1" dirty="0">
                <a:latin typeface="Times New Roman" pitchFamily="18" charset="0"/>
                <a:cs typeface="Times New Roman" pitchFamily="18" charset="0"/>
              </a:rPr>
              <a:t>M.V.N.S Kavya: 17WH1A05A2</a:t>
            </a:r>
            <a:endParaRPr lang="en-US" sz="2400" dirty="0">
              <a:latin typeface="Times New Roman" pitchFamily="18" charset="0"/>
              <a:cs typeface="Times New Roman" pitchFamily="18" charset="0"/>
            </a:endParaRPr>
          </a:p>
          <a:p>
            <a:r>
              <a:rPr lang="en-US" sz="2400" b="1" dirty="0" err="1">
                <a:latin typeface="Times New Roman" pitchFamily="18" charset="0"/>
                <a:cs typeface="Times New Roman" pitchFamily="18" charset="0"/>
              </a:rPr>
              <a:t>Suhana</a:t>
            </a:r>
            <a:r>
              <a:rPr lang="en-US" sz="2400" b="1" dirty="0">
                <a:latin typeface="Times New Roman" pitchFamily="18" charset="0"/>
                <a:cs typeface="Times New Roman" pitchFamily="18" charset="0"/>
              </a:rPr>
              <a:t> : 17WH1A0589</a:t>
            </a:r>
            <a:endParaRPr lang="en-US" sz="2400" dirty="0">
              <a:latin typeface="Times New Roman" pitchFamily="18" charset="0"/>
              <a:cs typeface="Times New Roman" pitchFamily="18" charset="0"/>
            </a:endParaRPr>
          </a:p>
          <a:p>
            <a:r>
              <a:rPr lang="en-US" sz="2400" b="1" dirty="0">
                <a:latin typeface="Times New Roman" pitchFamily="18" charset="0"/>
                <a:cs typeface="Times New Roman" pitchFamily="18" charset="0"/>
              </a:rPr>
              <a:t>G. </a:t>
            </a:r>
            <a:r>
              <a:rPr lang="en-US" sz="2400" b="1" dirty="0" err="1">
                <a:latin typeface="Times New Roman" pitchFamily="18" charset="0"/>
                <a:cs typeface="Times New Roman" pitchFamily="18" charset="0"/>
              </a:rPr>
              <a:t>Tejashwini</a:t>
            </a:r>
            <a:r>
              <a:rPr lang="en-US" sz="2400" b="1" dirty="0">
                <a:latin typeface="Times New Roman" pitchFamily="18" charset="0"/>
                <a:cs typeface="Times New Roman" pitchFamily="18" charset="0"/>
              </a:rPr>
              <a:t> : 18WH5A0519					</a:t>
            </a:r>
          </a:p>
          <a:p>
            <a:r>
              <a:rPr lang="en-US" sz="2400" b="1" dirty="0">
                <a:latin typeface="Times New Roman" pitchFamily="18" charset="0"/>
                <a:cs typeface="Times New Roman" pitchFamily="18" charset="0"/>
              </a:rPr>
              <a:t>					    	                Internal Guide: Mr. K. Bhargav Ram</a:t>
            </a:r>
          </a:p>
          <a:p>
            <a:pPr algn="ctr"/>
            <a:r>
              <a:rPr lang="en-IN" sz="2400" b="1" dirty="0">
                <a:latin typeface="Times New Roman" pitchFamily="18" charset="0"/>
                <a:cs typeface="Times New Roman" pitchFamily="18" charset="0"/>
              </a:rPr>
              <a:t>         				                           </a:t>
            </a:r>
            <a:r>
              <a:rPr lang="en-US" sz="2400" b="1" dirty="0">
                <a:latin typeface="Times New Roman" pitchFamily="18" charset="0"/>
                <a:cs typeface="Times New Roman" pitchFamily="18" charset="0"/>
              </a:rPr>
              <a:t>Designation: Assistant Professor</a:t>
            </a:r>
            <a:endParaRPr lang="en-US" sz="3200" b="1" dirty="0">
              <a:latin typeface="Times New Roman" pitchFamily="18" charset="0"/>
              <a:cs typeface="Times New Roman" pitchFamily="18" charset="0"/>
            </a:endParaRPr>
          </a:p>
        </p:txBody>
      </p:sp>
      <p:sp>
        <p:nvSpPr>
          <p:cNvPr id="6" name="Title 1"/>
          <p:cNvSpPr txBox="1">
            <a:spLocks/>
          </p:cNvSpPr>
          <p:nvPr/>
        </p:nvSpPr>
        <p:spPr>
          <a:xfrm>
            <a:off x="263236" y="3810000"/>
            <a:ext cx="11762509" cy="2590800"/>
          </a:xfrm>
          <a:prstGeom prst="rect">
            <a:avLst/>
          </a:prstGeom>
        </p:spPr>
        <p:txBody>
          <a:bodyPr vert="horz" lIns="91440" tIns="45720" rIns="91440" bIns="45720" rtlCol="0" anchor="t"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lang="en-US" sz="2000" b="1" dirty="0">
              <a:latin typeface="Times New Roman" pitchFamily="18" charset="0"/>
              <a:ea typeface="+mj-ea"/>
              <a:cs typeface="Times New Roman" pitchFamily="18" charset="0"/>
            </a:endParaRPr>
          </a:p>
          <a:p>
            <a:r>
              <a:rPr lang="en-US" sz="2000" b="1" dirty="0">
                <a:latin typeface="Times New Roman" pitchFamily="18" charset="0"/>
                <a:cs typeface="Times New Roman" pitchFamily="18" charset="0"/>
              </a:rPr>
              <a:t>    </a:t>
            </a:r>
          </a:p>
          <a:p>
            <a:endParaRPr kumimoji="0" lang="en-US" sz="20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8" name="Rectangle 7"/>
          <p:cNvSpPr/>
          <p:nvPr/>
        </p:nvSpPr>
        <p:spPr>
          <a:xfrm>
            <a:off x="0" y="6040581"/>
            <a:ext cx="12191999" cy="461665"/>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Department of Computer Science &amp; Engineering</a:t>
            </a:r>
          </a:p>
        </p:txBody>
      </p:sp>
    </p:spTree>
    <p:extLst>
      <p:ext uri="{BB962C8B-B14F-4D97-AF65-F5344CB8AC3E}">
        <p14:creationId xmlns:p14="http://schemas.microsoft.com/office/powerpoint/2010/main" val="3820519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E9E143-A3B8-434D-B16D-A80E138B2C29}"/>
              </a:ext>
            </a:extLst>
          </p:cNvPr>
          <p:cNvPicPr>
            <a:picLocks noChangeAspect="1"/>
          </p:cNvPicPr>
          <p:nvPr/>
        </p:nvPicPr>
        <p:blipFill>
          <a:blip r:embed="rId2"/>
          <a:stretch>
            <a:fillRect/>
          </a:stretch>
        </p:blipFill>
        <p:spPr>
          <a:xfrm>
            <a:off x="0" y="154380"/>
            <a:ext cx="5898077" cy="6448302"/>
          </a:xfrm>
          <a:prstGeom prst="rect">
            <a:avLst/>
          </a:prstGeom>
        </p:spPr>
      </p:pic>
      <p:pic>
        <p:nvPicPr>
          <p:cNvPr id="5" name="Picture 4">
            <a:extLst>
              <a:ext uri="{FF2B5EF4-FFF2-40B4-BE49-F238E27FC236}">
                <a16:creationId xmlns:a16="http://schemas.microsoft.com/office/drawing/2014/main" id="{05A42428-CBA0-4BC4-865C-BF822B3AD70A}"/>
              </a:ext>
            </a:extLst>
          </p:cNvPr>
          <p:cNvPicPr>
            <a:picLocks noChangeAspect="1"/>
          </p:cNvPicPr>
          <p:nvPr/>
        </p:nvPicPr>
        <p:blipFill rotWithShape="1">
          <a:blip r:embed="rId3"/>
          <a:srcRect t="-1" b="-6506"/>
          <a:stretch/>
        </p:blipFill>
        <p:spPr>
          <a:xfrm>
            <a:off x="6131510" y="127746"/>
            <a:ext cx="6551221" cy="6867857"/>
          </a:xfrm>
          <a:prstGeom prst="rect">
            <a:avLst/>
          </a:prstGeom>
        </p:spPr>
      </p:pic>
    </p:spTree>
    <p:extLst>
      <p:ext uri="{BB962C8B-B14F-4D97-AF65-F5344CB8AC3E}">
        <p14:creationId xmlns:p14="http://schemas.microsoft.com/office/powerpoint/2010/main" val="3088883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852C48-4C14-4550-A526-6C84296855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B1EC56BD-008D-4506-9976-EF3267E08723}"/>
              </a:ext>
            </a:extLst>
          </p:cNvPr>
          <p:cNvPicPr>
            <a:picLocks noChangeAspect="1"/>
          </p:cNvPicPr>
          <p:nvPr/>
        </p:nvPicPr>
        <p:blipFill rotWithShape="1">
          <a:blip r:embed="rId3">
            <a:extLst>
              <a:ext uri="{28A0092B-C50C-407E-A947-70E740481C1C}">
                <a14:useLocalDpi xmlns:a14="http://schemas.microsoft.com/office/drawing/2010/main" val="0"/>
              </a:ext>
            </a:extLst>
          </a:blip>
          <a:srcRect l="26141" t="26795" r="25219" b="27897"/>
          <a:stretch/>
        </p:blipFill>
        <p:spPr>
          <a:xfrm>
            <a:off x="2234213" y="1502545"/>
            <a:ext cx="7723573" cy="4046781"/>
          </a:xfrm>
          <a:prstGeom prst="rect">
            <a:avLst/>
          </a:prstGeom>
        </p:spPr>
      </p:pic>
      <p:sp>
        <p:nvSpPr>
          <p:cNvPr id="4" name="Rectangle 3">
            <a:extLst>
              <a:ext uri="{FF2B5EF4-FFF2-40B4-BE49-F238E27FC236}">
                <a16:creationId xmlns:a16="http://schemas.microsoft.com/office/drawing/2014/main" id="{FCD1AACA-996A-42D3-938B-D9DD5A1BC961}"/>
              </a:ext>
            </a:extLst>
          </p:cNvPr>
          <p:cNvSpPr/>
          <p:nvPr/>
        </p:nvSpPr>
        <p:spPr>
          <a:xfrm>
            <a:off x="0" y="6580909"/>
            <a:ext cx="12192000" cy="27709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6" name="TextBox 5">
            <a:extLst>
              <a:ext uri="{FF2B5EF4-FFF2-40B4-BE49-F238E27FC236}">
                <a16:creationId xmlns:a16="http://schemas.microsoft.com/office/drawing/2014/main" id="{C1BA3573-F72E-4A3D-8402-2C566F782206}"/>
              </a:ext>
            </a:extLst>
          </p:cNvPr>
          <p:cNvSpPr txBox="1"/>
          <p:nvPr/>
        </p:nvSpPr>
        <p:spPr>
          <a:xfrm>
            <a:off x="2388093" y="284085"/>
            <a:ext cx="7297445"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Test cases</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4485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3435" y="-63218"/>
            <a:ext cx="1075446" cy="107544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CB1A7F4-10E9-4679-8443-2185CAB50292}"/>
              </a:ext>
            </a:extLst>
          </p:cNvPr>
          <p:cNvSpPr/>
          <p:nvPr/>
        </p:nvSpPr>
        <p:spPr>
          <a:xfrm>
            <a:off x="0" y="6580909"/>
            <a:ext cx="12192000" cy="27709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9" name="Rectangle 8">
            <a:extLst>
              <a:ext uri="{FF2B5EF4-FFF2-40B4-BE49-F238E27FC236}">
                <a16:creationId xmlns:a16="http://schemas.microsoft.com/office/drawing/2014/main" id="{8CBB8F91-3261-41D8-94CB-22FBE8683557}"/>
              </a:ext>
            </a:extLst>
          </p:cNvPr>
          <p:cNvSpPr/>
          <p:nvPr/>
        </p:nvSpPr>
        <p:spPr>
          <a:xfrm>
            <a:off x="0" y="878002"/>
            <a:ext cx="12192000" cy="6410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FFFF"/>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7767876-16B2-4096-AA5A-BEE8532517FB}"/>
              </a:ext>
            </a:extLst>
          </p:cNvPr>
          <p:cNvSpPr txBox="1"/>
          <p:nvPr/>
        </p:nvSpPr>
        <p:spPr>
          <a:xfrm>
            <a:off x="888591" y="2875002"/>
            <a:ext cx="10712567" cy="1107996"/>
          </a:xfrm>
          <a:prstGeom prst="rect">
            <a:avLst/>
          </a:prstGeom>
          <a:noFill/>
        </p:spPr>
        <p:txBody>
          <a:bodyPr wrap="square" rtlCol="0">
            <a:spAutoFit/>
          </a:bodyPr>
          <a:lstStyle/>
          <a:p>
            <a:pPr lvl="0" algn="ctr"/>
            <a:r>
              <a:rPr lang="en-US" sz="6600" b="1" dirty="0">
                <a:latin typeface="Times New Roman" panose="02020603050405020304" pitchFamily="18" charset="0"/>
                <a:cs typeface="Times New Roman" panose="02020603050405020304" pitchFamily="18" charset="0"/>
              </a:rPr>
              <a:t>Thankyou</a:t>
            </a:r>
          </a:p>
        </p:txBody>
      </p:sp>
    </p:spTree>
    <p:extLst>
      <p:ext uri="{BB962C8B-B14F-4D97-AF65-F5344CB8AC3E}">
        <p14:creationId xmlns:p14="http://schemas.microsoft.com/office/powerpoint/2010/main" val="368370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3435" y="-63218"/>
            <a:ext cx="1075446" cy="1075446"/>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a:extLst>
              <a:ext uri="{FF2B5EF4-FFF2-40B4-BE49-F238E27FC236}">
                <a16:creationId xmlns:a16="http://schemas.microsoft.com/office/drawing/2014/main" id="{AF288278-6600-44E7-A88A-5086B87F447C}"/>
              </a:ext>
            </a:extLst>
          </p:cNvPr>
          <p:cNvSpPr txBox="1">
            <a:spLocks/>
          </p:cNvSpPr>
          <p:nvPr/>
        </p:nvSpPr>
        <p:spPr bwMode="auto">
          <a:xfrm>
            <a:off x="53119" y="92883"/>
            <a:ext cx="9746235" cy="629018"/>
          </a:xfrm>
          <a:prstGeom prst="rect">
            <a:avLst/>
          </a:prstGeom>
          <a:noFill/>
          <a:ln w="9525">
            <a:noFill/>
            <a:miter lim="800000"/>
            <a:headEnd/>
            <a:tailEnd/>
          </a:ln>
        </p:spPr>
        <p:txBody>
          <a:bodyPr vert="horz" wrap="square" lIns="0" tIns="13335" rIns="0" bIns="0" numCol="1" rtlCol="0" anchor="ctr" anchorCtr="0" compatLnSpc="1">
            <a:prstTxWarp prst="textNoShape">
              <a:avLst/>
            </a:prstTxWarp>
            <a:spAutoFit/>
          </a:bodyPr>
          <a:lstStyle>
            <a:lvl1pPr algn="l" rtl="0" eaLnBrk="0" fontAlgn="base" hangingPunct="0">
              <a:spcBef>
                <a:spcPct val="0"/>
              </a:spcBef>
              <a:spcAft>
                <a:spcPct val="0"/>
              </a:spcAft>
              <a:defRPr sz="4600" b="1" kern="1200">
                <a:solidFill>
                  <a:srgbClr val="FFD03B"/>
                </a:solidFill>
                <a:latin typeface="+mj-lt"/>
                <a:ea typeface="+mj-ea"/>
                <a:cs typeface="+mj-cs"/>
              </a:defRPr>
            </a:lvl1pPr>
            <a:lvl2pPr algn="l" rtl="0" eaLnBrk="0" fontAlgn="base" hangingPunct="0">
              <a:spcBef>
                <a:spcPct val="0"/>
              </a:spcBef>
              <a:spcAft>
                <a:spcPct val="0"/>
              </a:spcAft>
              <a:defRPr sz="4600" b="1">
                <a:solidFill>
                  <a:srgbClr val="FFD03B"/>
                </a:solidFill>
                <a:latin typeface="Franklin Gothic Book" pitchFamily="34" charset="0"/>
              </a:defRPr>
            </a:lvl2pPr>
            <a:lvl3pPr algn="l" rtl="0" eaLnBrk="0" fontAlgn="base" hangingPunct="0">
              <a:spcBef>
                <a:spcPct val="0"/>
              </a:spcBef>
              <a:spcAft>
                <a:spcPct val="0"/>
              </a:spcAft>
              <a:defRPr sz="4600" b="1">
                <a:solidFill>
                  <a:srgbClr val="FFD03B"/>
                </a:solidFill>
                <a:latin typeface="Franklin Gothic Book" pitchFamily="34" charset="0"/>
              </a:defRPr>
            </a:lvl3pPr>
            <a:lvl4pPr algn="l" rtl="0" eaLnBrk="0" fontAlgn="base" hangingPunct="0">
              <a:spcBef>
                <a:spcPct val="0"/>
              </a:spcBef>
              <a:spcAft>
                <a:spcPct val="0"/>
              </a:spcAft>
              <a:defRPr sz="4600" b="1">
                <a:solidFill>
                  <a:srgbClr val="FFD03B"/>
                </a:solidFill>
                <a:latin typeface="Franklin Gothic Book" pitchFamily="34" charset="0"/>
              </a:defRPr>
            </a:lvl4pPr>
            <a:lvl5pPr algn="l" rtl="0" eaLnBrk="0" fontAlgn="base" hangingPunct="0">
              <a:spcBef>
                <a:spcPct val="0"/>
              </a:spcBef>
              <a:spcAft>
                <a:spcPct val="0"/>
              </a:spcAft>
              <a:defRPr sz="4600" b="1">
                <a:solidFill>
                  <a:srgbClr val="FFD03B"/>
                </a:solidFill>
                <a:latin typeface="Franklin Gothic Book" pitchFamily="34" charset="0"/>
              </a:defRPr>
            </a:lvl5pPr>
            <a:lvl6pPr marL="457200" algn="l" rtl="0" fontAlgn="base">
              <a:spcBef>
                <a:spcPct val="0"/>
              </a:spcBef>
              <a:spcAft>
                <a:spcPct val="0"/>
              </a:spcAft>
              <a:defRPr sz="4600">
                <a:solidFill>
                  <a:srgbClr val="FFD03B"/>
                </a:solidFill>
                <a:latin typeface="Franklin Gothic Book" pitchFamily="34" charset="0"/>
              </a:defRPr>
            </a:lvl6pPr>
            <a:lvl7pPr marL="914400" algn="l" rtl="0" fontAlgn="base">
              <a:spcBef>
                <a:spcPct val="0"/>
              </a:spcBef>
              <a:spcAft>
                <a:spcPct val="0"/>
              </a:spcAft>
              <a:defRPr sz="4600">
                <a:solidFill>
                  <a:srgbClr val="FFD03B"/>
                </a:solidFill>
                <a:latin typeface="Franklin Gothic Book" pitchFamily="34" charset="0"/>
              </a:defRPr>
            </a:lvl7pPr>
            <a:lvl8pPr marL="1371600" algn="l" rtl="0" fontAlgn="base">
              <a:spcBef>
                <a:spcPct val="0"/>
              </a:spcBef>
              <a:spcAft>
                <a:spcPct val="0"/>
              </a:spcAft>
              <a:defRPr sz="4600">
                <a:solidFill>
                  <a:srgbClr val="FFD03B"/>
                </a:solidFill>
                <a:latin typeface="Franklin Gothic Book" pitchFamily="34" charset="0"/>
              </a:defRPr>
            </a:lvl8pPr>
            <a:lvl9pPr marL="1828800" algn="l" rtl="0" fontAlgn="base">
              <a:spcBef>
                <a:spcPct val="0"/>
              </a:spcBef>
              <a:spcAft>
                <a:spcPct val="0"/>
              </a:spcAft>
              <a:defRPr sz="4600">
                <a:solidFill>
                  <a:srgbClr val="FFD03B"/>
                </a:solidFill>
                <a:latin typeface="Franklin Gothic Book" pitchFamily="34" charset="0"/>
              </a:defRPr>
            </a:lvl9pPr>
          </a:lstStyle>
          <a:p>
            <a:pPr marL="12700" marR="0" lvl="0" indent="0" algn="l" defTabSz="914400" rtl="0" eaLnBrk="0" fontAlgn="base" latinLnBrk="0" hangingPunct="0">
              <a:lnSpc>
                <a:spcPct val="100000"/>
              </a:lnSpc>
              <a:spcBef>
                <a:spcPts val="105"/>
              </a:spcBef>
              <a:spcAft>
                <a:spcPct val="0"/>
              </a:spcAft>
              <a:buClrTx/>
              <a:buSzTx/>
              <a:buFontTx/>
              <a:buNone/>
              <a:tabLst/>
              <a:defRPr/>
            </a:pPr>
            <a:r>
              <a:rPr kumimoji="0" lang="en-US" sz="40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Why Should I Study </a:t>
            </a:r>
            <a:r>
              <a:rPr lang="en-US" sz="4000" dirty="0">
                <a:solidFill>
                  <a:srgbClr val="C00000"/>
                </a:solidFill>
                <a:latin typeface="Times New Roman" panose="02020603050405020304" pitchFamily="18" charset="0"/>
                <a:cs typeface="Times New Roman" panose="02020603050405020304" pitchFamily="18" charset="0"/>
              </a:rPr>
              <a:t>this course?</a:t>
            </a:r>
            <a:endParaRPr kumimoji="0" lang="en-US" sz="40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42E61EB3-2F18-4619-AD2A-886155B0A477}"/>
              </a:ext>
            </a:extLst>
          </p:cNvPr>
          <p:cNvSpPr txBox="1"/>
          <p:nvPr/>
        </p:nvSpPr>
        <p:spPr>
          <a:xfrm>
            <a:off x="165517" y="1343854"/>
            <a:ext cx="11862360" cy="492443"/>
          </a:xfrm>
          <a:prstGeom prst="rect">
            <a:avLst/>
          </a:prstGeom>
          <a:noFill/>
        </p:spPr>
        <p:txBody>
          <a:bodyPr wrap="square" rtlCol="0">
            <a:spAutoFit/>
          </a:bodyPr>
          <a:lstStyle/>
          <a:p>
            <a:pPr lvl="0"/>
            <a:r>
              <a:rPr lang="en-US" sz="2600" b="1" dirty="0">
                <a:latin typeface="Times New Roman" panose="02020603050405020304" pitchFamily="18" charset="0"/>
                <a:cs typeface="Times New Roman" panose="02020603050405020304" pitchFamily="18" charset="0"/>
              </a:rPr>
              <a:t>Examples</a:t>
            </a:r>
          </a:p>
        </p:txBody>
      </p:sp>
      <p:sp>
        <p:nvSpPr>
          <p:cNvPr id="8" name="Rectangle 7">
            <a:extLst>
              <a:ext uri="{FF2B5EF4-FFF2-40B4-BE49-F238E27FC236}">
                <a16:creationId xmlns:a16="http://schemas.microsoft.com/office/drawing/2014/main" id="{BCB1A7F4-10E9-4679-8443-2185CAB50292}"/>
              </a:ext>
            </a:extLst>
          </p:cNvPr>
          <p:cNvSpPr/>
          <p:nvPr/>
        </p:nvSpPr>
        <p:spPr>
          <a:xfrm>
            <a:off x="0" y="6580909"/>
            <a:ext cx="12192000" cy="27709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9" name="Rectangle 8">
            <a:extLst>
              <a:ext uri="{FF2B5EF4-FFF2-40B4-BE49-F238E27FC236}">
                <a16:creationId xmlns:a16="http://schemas.microsoft.com/office/drawing/2014/main" id="{8CBB8F91-3261-41D8-94CB-22FBE8683557}"/>
              </a:ext>
            </a:extLst>
          </p:cNvPr>
          <p:cNvSpPr/>
          <p:nvPr/>
        </p:nvSpPr>
        <p:spPr>
          <a:xfrm>
            <a:off x="0" y="878002"/>
            <a:ext cx="12192000" cy="6410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FFFF"/>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p:cNvSpPr txBox="1"/>
          <p:nvPr/>
        </p:nvSpPr>
        <p:spPr>
          <a:xfrm>
            <a:off x="1025243" y="27706"/>
            <a:ext cx="8950036" cy="707886"/>
          </a:xfrm>
          <a:prstGeom prst="rect">
            <a:avLst/>
          </a:prstGeom>
          <a:noFill/>
        </p:spPr>
        <p:txBody>
          <a:bodyPr wrap="square" rtlCol="0">
            <a:spAutoFit/>
          </a:bodyPr>
          <a:lstStyle/>
          <a:p>
            <a:pPr algn="ctr"/>
            <a:r>
              <a:rPr lang="en-US" sz="4000" b="1" dirty="0">
                <a:solidFill>
                  <a:srgbClr val="FF0000"/>
                </a:solidFill>
                <a:latin typeface="Times New Roman" pitchFamily="18" charset="0"/>
                <a:cs typeface="Times New Roman" pitchFamily="18" charset="0"/>
              </a:rPr>
              <a:t>ABSTRACT</a:t>
            </a:r>
          </a:p>
        </p:txBody>
      </p:sp>
      <p:sp>
        <p:nvSpPr>
          <p:cNvPr id="12" name="Rectangle 11"/>
          <p:cNvSpPr/>
          <p:nvPr/>
        </p:nvSpPr>
        <p:spPr>
          <a:xfrm>
            <a:off x="733246" y="1173192"/>
            <a:ext cx="10805612" cy="4401205"/>
          </a:xfrm>
          <a:prstGeom prst="rect">
            <a:avLst/>
          </a:prstGeom>
        </p:spPr>
        <p:txBody>
          <a:bodyPr wrap="square">
            <a:spAutoFit/>
          </a:bodyPr>
          <a:lstStyle/>
          <a:p>
            <a:pPr algn="just">
              <a:defRPr/>
            </a:pPr>
            <a:r>
              <a:rPr lang="en-US" sz="2800" dirty="0">
                <a:latin typeface="Times New Roman" pitchFamily="18" charset="0"/>
                <a:cs typeface="Times New Roman" pitchFamily="18" charset="0"/>
              </a:rPr>
              <a:t>Alumni Management System is a web application that allows alumni to </a:t>
            </a:r>
          </a:p>
          <a:p>
            <a:pPr algn="just">
              <a:defRPr/>
            </a:pPr>
            <a:r>
              <a:rPr lang="en-US" sz="2800" dirty="0">
                <a:latin typeface="Times New Roman" pitchFamily="18" charset="0"/>
                <a:cs typeface="Times New Roman" pitchFamily="18" charset="0"/>
              </a:rPr>
              <a:t>upload their details, upload materials, post job opportunities, view statistics of college placement achievements. It also allows students to view job opportunities, view alumni details, view materials uploaded by alumni, it also allows students to participate in group chats with alumni members.</a:t>
            </a:r>
          </a:p>
          <a:p>
            <a:pPr algn="just">
              <a:defRPr/>
            </a:pPr>
            <a:r>
              <a:rPr lang="en-US" sz="2800" dirty="0">
                <a:latin typeface="Times New Roman" pitchFamily="18" charset="0"/>
                <a:cs typeface="Times New Roman" pitchFamily="18" charset="0"/>
              </a:rPr>
              <a:t>The administrator for this application can verify and authenticate alumni, search for alumni details, generate reports, create events, send messages and emails to alumni members and students to notify them of any events. The admin creates the group chats.</a:t>
            </a:r>
          </a:p>
        </p:txBody>
      </p:sp>
    </p:spTree>
    <p:extLst>
      <p:ext uri="{BB962C8B-B14F-4D97-AF65-F5344CB8AC3E}">
        <p14:creationId xmlns:p14="http://schemas.microsoft.com/office/powerpoint/2010/main" val="368370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21578" y="809838"/>
            <a:ext cx="806585" cy="80658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2"/>
            <a:ext cx="9144000" cy="6857999"/>
          </a:xfrm>
          <a:prstGeom prst="rect">
            <a:avLst/>
          </a:prstGeom>
        </p:spPr>
      </p:pic>
      <p:sp>
        <p:nvSpPr>
          <p:cNvPr id="7" name="Rectangle 6">
            <a:extLst>
              <a:ext uri="{FF2B5EF4-FFF2-40B4-BE49-F238E27FC236}">
                <a16:creationId xmlns:a16="http://schemas.microsoft.com/office/drawing/2014/main" id="{033F4B05-4DDF-4DC0-87D3-B9374154B930}"/>
              </a:ext>
            </a:extLst>
          </p:cNvPr>
          <p:cNvSpPr/>
          <p:nvPr/>
        </p:nvSpPr>
        <p:spPr>
          <a:xfrm>
            <a:off x="1524000" y="911152"/>
            <a:ext cx="9144000" cy="4808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FFFFFF"/>
              </a:solidFill>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3E0FD07C-87CF-4589-8D3C-6FD9DAC6DA1B}"/>
              </a:ext>
            </a:extLst>
          </p:cNvPr>
          <p:cNvSpPr txBox="1">
            <a:spLocks/>
          </p:cNvSpPr>
          <p:nvPr/>
        </p:nvSpPr>
        <p:spPr>
          <a:xfrm>
            <a:off x="1981200" y="0"/>
            <a:ext cx="8229600"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4400" b="1" dirty="0">
              <a:latin typeface="Times New Roman" pitchFamily="18" charset="0"/>
              <a:ea typeface="+mn-ea"/>
              <a:cs typeface="Times New Roman" pitchFamily="18" charset="0"/>
            </a:endParaRPr>
          </a:p>
        </p:txBody>
      </p:sp>
      <p:sp>
        <p:nvSpPr>
          <p:cNvPr id="11" name="Content Placeholder 2">
            <a:extLst>
              <a:ext uri="{FF2B5EF4-FFF2-40B4-BE49-F238E27FC236}">
                <a16:creationId xmlns:a16="http://schemas.microsoft.com/office/drawing/2014/main" id="{494B7F80-BF0B-4689-A578-BB5FCCC59020}"/>
              </a:ext>
            </a:extLst>
          </p:cNvPr>
          <p:cNvSpPr txBox="1">
            <a:spLocks/>
          </p:cNvSpPr>
          <p:nvPr/>
        </p:nvSpPr>
        <p:spPr>
          <a:xfrm>
            <a:off x="1995269" y="1430536"/>
            <a:ext cx="8229600" cy="45169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US" sz="2000" b="1" dirty="0">
              <a:solidFill>
                <a:schemeClr val="bg1"/>
              </a:solidFill>
              <a:latin typeface="Times New Roman" pitchFamily="18" charset="0"/>
              <a:cs typeface="Times New Roman" pitchFamily="18" charset="0"/>
            </a:endParaRPr>
          </a:p>
        </p:txBody>
      </p:sp>
      <p:pic>
        <p:nvPicPr>
          <p:cNvPr id="8" name="Picture 7">
            <a:extLst>
              <a:ext uri="{FF2B5EF4-FFF2-40B4-BE49-F238E27FC236}">
                <a16:creationId xmlns:a16="http://schemas.microsoft.com/office/drawing/2014/main" id="{89EC3255-FCAF-478F-9C41-C1F79BD06A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9" name="Content Placeholder 2">
            <a:extLst>
              <a:ext uri="{FF2B5EF4-FFF2-40B4-BE49-F238E27FC236}">
                <a16:creationId xmlns:a16="http://schemas.microsoft.com/office/drawing/2014/main" id="{BC1C4FFA-C1C2-4C9D-8C8C-68DEEEAC6B03}"/>
              </a:ext>
            </a:extLst>
          </p:cNvPr>
          <p:cNvSpPr txBox="1">
            <a:spLocks/>
          </p:cNvSpPr>
          <p:nvPr/>
        </p:nvSpPr>
        <p:spPr>
          <a:xfrm>
            <a:off x="1995269" y="1430535"/>
            <a:ext cx="8229600" cy="45169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US" sz="2000" b="1" dirty="0">
              <a:solidFill>
                <a:schemeClr val="bg1"/>
              </a:solidFill>
              <a:latin typeface="Times New Roman" pitchFamily="18" charset="0"/>
              <a:cs typeface="Times New Roman" pitchFamily="18" charset="0"/>
            </a:endParaRPr>
          </a:p>
        </p:txBody>
      </p:sp>
      <p:sp>
        <p:nvSpPr>
          <p:cNvPr id="12" name="TextBox 11">
            <a:extLst>
              <a:ext uri="{FF2B5EF4-FFF2-40B4-BE49-F238E27FC236}">
                <a16:creationId xmlns:a16="http://schemas.microsoft.com/office/drawing/2014/main" id="{E66E98E8-1761-4837-A565-DA1D2D6CA419}"/>
              </a:ext>
            </a:extLst>
          </p:cNvPr>
          <p:cNvSpPr txBox="1"/>
          <p:nvPr/>
        </p:nvSpPr>
        <p:spPr>
          <a:xfrm>
            <a:off x="585926" y="571500"/>
            <a:ext cx="9419208" cy="5490221"/>
          </a:xfrm>
          <a:prstGeom prst="rect">
            <a:avLst/>
          </a:prstGeom>
          <a:noFill/>
        </p:spPr>
        <p:txBody>
          <a:bodyPr wrap="square">
            <a:spAutoFit/>
          </a:bodyPr>
          <a:lstStyle/>
          <a:p>
            <a:pPr algn="l">
              <a:lnSpc>
                <a:spcPct val="150000"/>
              </a:lnSpc>
            </a:pPr>
            <a:r>
              <a:rPr lang="en-US" sz="2000" b="1" dirty="0">
                <a:latin typeface="Times New Roman" panose="02020603050405020304" pitchFamily="18" charset="0"/>
                <a:cs typeface="Times New Roman" panose="02020603050405020304" pitchFamily="18" charset="0"/>
              </a:rPr>
              <a:t>What is an Alumni Management System?</a:t>
            </a:r>
          </a:p>
          <a:p>
            <a:pPr marL="342900" indent="-342900" algn="l">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Alumni Management System is a user interactive web application that maintains records of alumni along with student and staff details.  </a:t>
            </a:r>
          </a:p>
          <a:p>
            <a:pPr marL="285750" indent="-285750" algn="l">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l">
              <a:lnSpc>
                <a:spcPct val="150000"/>
              </a:lnSpc>
            </a:pPr>
            <a:r>
              <a:rPr lang="en-US" sz="2000" b="1" dirty="0">
                <a:latin typeface="Times New Roman" panose="02020603050405020304" pitchFamily="18" charset="0"/>
                <a:cs typeface="Times New Roman" panose="02020603050405020304" pitchFamily="18" charset="0"/>
              </a:rPr>
              <a:t>Why build an Alumni Management System?</a:t>
            </a:r>
          </a:p>
          <a:p>
            <a:pPr marL="342900" indent="-342900" algn="l">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Alumni of a college generally stay in touch with their close friends but do not stay in touch with other college mates. </a:t>
            </a:r>
          </a:p>
          <a:p>
            <a:pPr marL="342900" indent="-342900" algn="l">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Contact between alumni, faculty and students can be used to gain                                                       references, insight into the industry and forge business connections.</a:t>
            </a:r>
          </a:p>
          <a:p>
            <a:pPr algn="l">
              <a:lnSpc>
                <a:spcPct val="150000"/>
              </a:lnSpc>
            </a:pPr>
            <a:endParaRPr lang="en-US" sz="1800" b="1" dirty="0">
              <a:latin typeface="Times New Roman" panose="02020603050405020304" pitchFamily="18" charset="0"/>
              <a:cs typeface="Times New Roman" panose="02020603050405020304" pitchFamily="18" charset="0"/>
            </a:endParaRPr>
          </a:p>
          <a:p>
            <a:pPr marL="285750" indent="-285750" algn="l">
              <a:lnSpc>
                <a:spcPct val="150000"/>
              </a:lnSpc>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lgn="l">
              <a:lnSpc>
                <a:spcPct val="150000"/>
              </a:lnSpc>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457200" indent="-457200" algn="l">
              <a:lnSpc>
                <a:spcPct val="150000"/>
              </a:lnSpc>
              <a:buFont typeface="Arial" panose="020B0604020202020204" pitchFamily="34" charset="0"/>
              <a:buChar char="•"/>
            </a:pPr>
            <a:endParaRPr lang="en-US" sz="1800" b="1" dirty="0">
              <a:latin typeface="Times New Roman" pitchFamily="18" charset="0"/>
              <a:cs typeface="Times New Roman" pitchFamily="18" charset="0"/>
            </a:endParaRPr>
          </a:p>
        </p:txBody>
      </p:sp>
    </p:spTree>
    <p:extLst>
      <p:ext uri="{BB962C8B-B14F-4D97-AF65-F5344CB8AC3E}">
        <p14:creationId xmlns:p14="http://schemas.microsoft.com/office/powerpoint/2010/main" val="167449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21578" y="809838"/>
            <a:ext cx="806585" cy="806585"/>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a:extLst>
              <a:ext uri="{FF2B5EF4-FFF2-40B4-BE49-F238E27FC236}">
                <a16:creationId xmlns:a16="http://schemas.microsoft.com/office/drawing/2014/main" id="{AF288278-6600-44E7-A88A-5086B87F447C}"/>
              </a:ext>
            </a:extLst>
          </p:cNvPr>
          <p:cNvSpPr txBox="1">
            <a:spLocks/>
          </p:cNvSpPr>
          <p:nvPr/>
        </p:nvSpPr>
        <p:spPr bwMode="auto">
          <a:xfrm>
            <a:off x="1563841" y="926911"/>
            <a:ext cx="7309676" cy="471764"/>
          </a:xfrm>
          <a:prstGeom prst="rect">
            <a:avLst/>
          </a:prstGeom>
          <a:noFill/>
          <a:ln w="9525">
            <a:noFill/>
            <a:miter lim="800000"/>
            <a:headEnd/>
            <a:tailEnd/>
          </a:ln>
        </p:spPr>
        <p:txBody>
          <a:bodyPr vert="horz" wrap="square" lIns="0" tIns="10001" rIns="0" bIns="0" numCol="1" rtlCol="0" anchor="ctr" anchorCtr="0" compatLnSpc="1">
            <a:prstTxWarp prst="textNoShape">
              <a:avLst/>
            </a:prstTxWarp>
            <a:spAutoFit/>
          </a:bodyPr>
          <a:lstStyle>
            <a:lvl1pPr algn="l" rtl="0" eaLnBrk="0" fontAlgn="base" hangingPunct="0">
              <a:spcBef>
                <a:spcPct val="0"/>
              </a:spcBef>
              <a:spcAft>
                <a:spcPct val="0"/>
              </a:spcAft>
              <a:defRPr sz="4600" b="1" kern="1200">
                <a:solidFill>
                  <a:srgbClr val="FFD03B"/>
                </a:solidFill>
                <a:latin typeface="+mj-lt"/>
                <a:ea typeface="+mj-ea"/>
                <a:cs typeface="+mj-cs"/>
              </a:defRPr>
            </a:lvl1pPr>
            <a:lvl2pPr algn="l" rtl="0" eaLnBrk="0" fontAlgn="base" hangingPunct="0">
              <a:spcBef>
                <a:spcPct val="0"/>
              </a:spcBef>
              <a:spcAft>
                <a:spcPct val="0"/>
              </a:spcAft>
              <a:defRPr sz="4600" b="1">
                <a:solidFill>
                  <a:srgbClr val="FFD03B"/>
                </a:solidFill>
                <a:latin typeface="Franklin Gothic Book" pitchFamily="34" charset="0"/>
              </a:defRPr>
            </a:lvl2pPr>
            <a:lvl3pPr algn="l" rtl="0" eaLnBrk="0" fontAlgn="base" hangingPunct="0">
              <a:spcBef>
                <a:spcPct val="0"/>
              </a:spcBef>
              <a:spcAft>
                <a:spcPct val="0"/>
              </a:spcAft>
              <a:defRPr sz="4600" b="1">
                <a:solidFill>
                  <a:srgbClr val="FFD03B"/>
                </a:solidFill>
                <a:latin typeface="Franklin Gothic Book" pitchFamily="34" charset="0"/>
              </a:defRPr>
            </a:lvl3pPr>
            <a:lvl4pPr algn="l" rtl="0" eaLnBrk="0" fontAlgn="base" hangingPunct="0">
              <a:spcBef>
                <a:spcPct val="0"/>
              </a:spcBef>
              <a:spcAft>
                <a:spcPct val="0"/>
              </a:spcAft>
              <a:defRPr sz="4600" b="1">
                <a:solidFill>
                  <a:srgbClr val="FFD03B"/>
                </a:solidFill>
                <a:latin typeface="Franklin Gothic Book" pitchFamily="34" charset="0"/>
              </a:defRPr>
            </a:lvl4pPr>
            <a:lvl5pPr algn="l" rtl="0" eaLnBrk="0" fontAlgn="base" hangingPunct="0">
              <a:spcBef>
                <a:spcPct val="0"/>
              </a:spcBef>
              <a:spcAft>
                <a:spcPct val="0"/>
              </a:spcAft>
              <a:defRPr sz="4600" b="1">
                <a:solidFill>
                  <a:srgbClr val="FFD03B"/>
                </a:solidFill>
                <a:latin typeface="Franklin Gothic Book" pitchFamily="34" charset="0"/>
              </a:defRPr>
            </a:lvl5pPr>
            <a:lvl6pPr marL="457200" algn="l" rtl="0" fontAlgn="base">
              <a:spcBef>
                <a:spcPct val="0"/>
              </a:spcBef>
              <a:spcAft>
                <a:spcPct val="0"/>
              </a:spcAft>
              <a:defRPr sz="4600">
                <a:solidFill>
                  <a:srgbClr val="FFD03B"/>
                </a:solidFill>
                <a:latin typeface="Franklin Gothic Book" pitchFamily="34" charset="0"/>
              </a:defRPr>
            </a:lvl6pPr>
            <a:lvl7pPr marL="914400" algn="l" rtl="0" fontAlgn="base">
              <a:spcBef>
                <a:spcPct val="0"/>
              </a:spcBef>
              <a:spcAft>
                <a:spcPct val="0"/>
              </a:spcAft>
              <a:defRPr sz="4600">
                <a:solidFill>
                  <a:srgbClr val="FFD03B"/>
                </a:solidFill>
                <a:latin typeface="Franklin Gothic Book" pitchFamily="34" charset="0"/>
              </a:defRPr>
            </a:lvl7pPr>
            <a:lvl8pPr marL="1371600" algn="l" rtl="0" fontAlgn="base">
              <a:spcBef>
                <a:spcPct val="0"/>
              </a:spcBef>
              <a:spcAft>
                <a:spcPct val="0"/>
              </a:spcAft>
              <a:defRPr sz="4600">
                <a:solidFill>
                  <a:srgbClr val="FFD03B"/>
                </a:solidFill>
                <a:latin typeface="Franklin Gothic Book" pitchFamily="34" charset="0"/>
              </a:defRPr>
            </a:lvl8pPr>
            <a:lvl9pPr marL="1828800" algn="l" rtl="0" fontAlgn="base">
              <a:spcBef>
                <a:spcPct val="0"/>
              </a:spcBef>
              <a:spcAft>
                <a:spcPct val="0"/>
              </a:spcAft>
              <a:defRPr sz="4600">
                <a:solidFill>
                  <a:srgbClr val="FFD03B"/>
                </a:solidFill>
                <a:latin typeface="Franklin Gothic Book" pitchFamily="34" charset="0"/>
              </a:defRPr>
            </a:lvl9pPr>
          </a:lstStyle>
          <a:p>
            <a:pPr marL="9525" defTabSz="685783">
              <a:spcBef>
                <a:spcPts val="79"/>
              </a:spcBef>
              <a:defRPr/>
            </a:pPr>
            <a:r>
              <a:rPr lang="en-US" sz="3000" dirty="0">
                <a:solidFill>
                  <a:srgbClr val="C00000"/>
                </a:solidFill>
                <a:latin typeface="Times New Roman" panose="02020603050405020304" pitchFamily="18" charset="0"/>
                <a:cs typeface="Times New Roman" panose="02020603050405020304" pitchFamily="18" charset="0"/>
              </a:rPr>
              <a:t>Why Should I Study this course?</a:t>
            </a:r>
          </a:p>
        </p:txBody>
      </p:sp>
      <p:sp>
        <p:nvSpPr>
          <p:cNvPr id="17" name="TextBox 16">
            <a:extLst>
              <a:ext uri="{FF2B5EF4-FFF2-40B4-BE49-F238E27FC236}">
                <a16:creationId xmlns:a16="http://schemas.microsoft.com/office/drawing/2014/main" id="{42E61EB3-2F18-4619-AD2A-886155B0A477}"/>
              </a:ext>
            </a:extLst>
          </p:cNvPr>
          <p:cNvSpPr txBox="1"/>
          <p:nvPr/>
        </p:nvSpPr>
        <p:spPr>
          <a:xfrm>
            <a:off x="1648138" y="1865146"/>
            <a:ext cx="8896770" cy="392415"/>
          </a:xfrm>
          <a:prstGeom prst="rect">
            <a:avLst/>
          </a:prstGeom>
          <a:noFill/>
        </p:spPr>
        <p:txBody>
          <a:bodyPr wrap="square" rtlCol="0">
            <a:spAutoFit/>
          </a:bodyPr>
          <a:lstStyle/>
          <a:p>
            <a:pPr lvl="0"/>
            <a:r>
              <a:rPr lang="en-US" sz="1950" b="1" dirty="0">
                <a:latin typeface="Times New Roman" panose="02020603050405020304" pitchFamily="18" charset="0"/>
                <a:cs typeface="Times New Roman" panose="02020603050405020304" pitchFamily="18" charset="0"/>
              </a:rPr>
              <a:t>Examples</a:t>
            </a:r>
          </a:p>
        </p:txBody>
      </p:sp>
      <p:sp>
        <p:nvSpPr>
          <p:cNvPr id="8" name="Rectangle 7">
            <a:extLst>
              <a:ext uri="{FF2B5EF4-FFF2-40B4-BE49-F238E27FC236}">
                <a16:creationId xmlns:a16="http://schemas.microsoft.com/office/drawing/2014/main" id="{BCB1A7F4-10E9-4679-8443-2185CAB50292}"/>
              </a:ext>
            </a:extLst>
          </p:cNvPr>
          <p:cNvSpPr/>
          <p:nvPr/>
        </p:nvSpPr>
        <p:spPr>
          <a:xfrm>
            <a:off x="1524000" y="5792935"/>
            <a:ext cx="9144000" cy="207818"/>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9" name="Rectangle 8">
            <a:extLst>
              <a:ext uri="{FF2B5EF4-FFF2-40B4-BE49-F238E27FC236}">
                <a16:creationId xmlns:a16="http://schemas.microsoft.com/office/drawing/2014/main" id="{8CBB8F91-3261-41D8-94CB-22FBE8683557}"/>
              </a:ext>
            </a:extLst>
          </p:cNvPr>
          <p:cNvSpPr/>
          <p:nvPr/>
        </p:nvSpPr>
        <p:spPr>
          <a:xfrm>
            <a:off x="1524000" y="1515756"/>
            <a:ext cx="9144000" cy="4808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FFFFFF"/>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p:cNvSpPr txBox="1"/>
          <p:nvPr/>
        </p:nvSpPr>
        <p:spPr>
          <a:xfrm>
            <a:off x="2635021" y="104885"/>
            <a:ext cx="6712527" cy="769441"/>
          </a:xfrm>
          <a:prstGeom prst="rect">
            <a:avLst/>
          </a:prstGeom>
          <a:noFill/>
        </p:spPr>
        <p:txBody>
          <a:bodyPr wrap="square" rtlCol="0">
            <a:spAutoFit/>
          </a:bodyPr>
          <a:lstStyle/>
          <a:p>
            <a:pPr algn="ctr"/>
            <a:r>
              <a:rPr lang="en-US" sz="4400" b="1" dirty="0">
                <a:solidFill>
                  <a:schemeClr val="bg1"/>
                </a:solidFill>
                <a:latin typeface="Times New Roman" pitchFamily="18" charset="0"/>
                <a:cs typeface="Times New Roman" pitchFamily="18" charset="0"/>
              </a:rPr>
              <a:t>System Requirements</a:t>
            </a:r>
          </a:p>
        </p:txBody>
      </p:sp>
      <p:sp>
        <p:nvSpPr>
          <p:cNvPr id="13" name="TextBox 12"/>
          <p:cNvSpPr txBox="1"/>
          <p:nvPr/>
        </p:nvSpPr>
        <p:spPr>
          <a:xfrm>
            <a:off x="2833254" y="2967336"/>
            <a:ext cx="6712527" cy="461665"/>
          </a:xfrm>
          <a:prstGeom prst="rect">
            <a:avLst/>
          </a:prstGeom>
          <a:noFill/>
        </p:spPr>
        <p:txBody>
          <a:bodyPr wrap="square" rtlCol="0">
            <a:spAutoFit/>
          </a:bodyPr>
          <a:lstStyle/>
          <a:p>
            <a:pPr algn="ctr"/>
            <a:endParaRPr lang="en-US" sz="2400" b="1" dirty="0">
              <a:solidFill>
                <a:srgbClr val="FF0000"/>
              </a:solidFill>
              <a:latin typeface="Times New Roman" pitchFamily="18" charset="0"/>
              <a:cs typeface="Times New Roman" pitchFamily="18" charset="0"/>
            </a:endParaRPr>
          </a:p>
        </p:txBody>
      </p:sp>
      <p:sp>
        <p:nvSpPr>
          <p:cNvPr id="12" name="Content Placeholder 2">
            <a:extLst>
              <a:ext uri="{FF2B5EF4-FFF2-40B4-BE49-F238E27FC236}">
                <a16:creationId xmlns:a16="http://schemas.microsoft.com/office/drawing/2014/main" id="{CE0218CE-C284-4F9D-BFD3-AA12156F80D5}"/>
              </a:ext>
            </a:extLst>
          </p:cNvPr>
          <p:cNvSpPr txBox="1">
            <a:spLocks/>
          </p:cNvSpPr>
          <p:nvPr/>
        </p:nvSpPr>
        <p:spPr>
          <a:xfrm>
            <a:off x="1866904" y="1917735"/>
            <a:ext cx="8558213" cy="3534143"/>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IN" sz="1800"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00B86447-9894-4EEF-82F0-1F9FA5741D3E}"/>
              </a:ext>
            </a:extLst>
          </p:cNvPr>
          <p:cNvGraphicFramePr>
            <a:graphicFrameLocks noGrp="1"/>
          </p:cNvGraphicFramePr>
          <p:nvPr/>
        </p:nvGraphicFramePr>
        <p:xfrm>
          <a:off x="2621166" y="1599353"/>
          <a:ext cx="7028960" cy="3560432"/>
        </p:xfrm>
        <a:graphic>
          <a:graphicData uri="http://schemas.openxmlformats.org/drawingml/2006/table">
            <a:tbl>
              <a:tblPr firstRow="1" bandRow="1">
                <a:tableStyleId>{F5AB1C69-6EDB-4FF4-983F-18BD219EF322}</a:tableStyleId>
              </a:tblPr>
              <a:tblGrid>
                <a:gridCol w="3495447">
                  <a:extLst>
                    <a:ext uri="{9D8B030D-6E8A-4147-A177-3AD203B41FA5}">
                      <a16:colId xmlns:a16="http://schemas.microsoft.com/office/drawing/2014/main" val="2296071756"/>
                    </a:ext>
                  </a:extLst>
                </a:gridCol>
                <a:gridCol w="3533513">
                  <a:extLst>
                    <a:ext uri="{9D8B030D-6E8A-4147-A177-3AD203B41FA5}">
                      <a16:colId xmlns:a16="http://schemas.microsoft.com/office/drawing/2014/main" val="3122023618"/>
                    </a:ext>
                  </a:extLst>
                </a:gridCol>
              </a:tblGrid>
              <a:tr h="742962">
                <a:tc>
                  <a:txBody>
                    <a:bodyPr/>
                    <a:lstStyle/>
                    <a:p>
                      <a:pPr algn="ctr"/>
                      <a:r>
                        <a:rPr lang="en-US" sz="2800" dirty="0"/>
                        <a:t>Environment</a:t>
                      </a:r>
                      <a:endParaRPr lang="en-IN"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sz="2800" dirty="0"/>
                        <a:t>Specifications</a:t>
                      </a:r>
                      <a:endParaRPr lang="en-IN" sz="2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25835142"/>
                  </a:ext>
                </a:extLst>
              </a:tr>
              <a:tr h="563494">
                <a:tc rowSpan="3">
                  <a:txBody>
                    <a:bodyPr/>
                    <a:lstStyle/>
                    <a:p>
                      <a:pPr lvl="0" algn="ctr"/>
                      <a:r>
                        <a:rPr lang="en-US" sz="2800" dirty="0"/>
                        <a:t>Hardware</a:t>
                      </a:r>
                      <a:endParaRPr lang="en-IN"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t>2GB Storage space</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30031905"/>
                  </a:ext>
                </a:extLst>
              </a:tr>
              <a:tr h="563494">
                <a:tc vMerge="1">
                  <a:txBody>
                    <a:bodyPr/>
                    <a:lstStyle/>
                    <a:p>
                      <a:endParaRPr lang="en-IN" dirty="0"/>
                    </a:p>
                  </a:txBody>
                  <a:tcPr/>
                </a:tc>
                <a:tc>
                  <a:txBody>
                    <a:bodyPr/>
                    <a:lstStyle/>
                    <a:p>
                      <a:pPr algn="ctr"/>
                      <a:r>
                        <a:rPr lang="en-US" dirty="0"/>
                        <a:t>4GB RAM</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59608233"/>
                  </a:ext>
                </a:extLst>
              </a:tr>
              <a:tr h="563494">
                <a:tc vMerge="1">
                  <a:txBody>
                    <a:bodyPr/>
                    <a:lstStyle/>
                    <a:p>
                      <a:endParaRPr lang="en-IN" dirty="0"/>
                    </a:p>
                  </a:txBody>
                  <a:tcPr/>
                </a:tc>
                <a:tc>
                  <a:txBody>
                    <a:bodyPr/>
                    <a:lstStyle/>
                    <a:p>
                      <a:pPr algn="ctr"/>
                      <a:r>
                        <a:rPr lang="en-US" dirty="0"/>
                        <a:t>Intel I5 Core Processor</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6747573"/>
                  </a:ext>
                </a:extLst>
              </a:tr>
              <a:tr h="563494">
                <a:tc rowSpan="2">
                  <a:txBody>
                    <a:bodyPr/>
                    <a:lstStyle/>
                    <a:p>
                      <a:pPr algn="ctr"/>
                      <a:r>
                        <a:rPr lang="en-US" sz="2800" dirty="0"/>
                        <a:t>Software</a:t>
                      </a:r>
                      <a:endParaRPr lang="en-IN"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PHP,  MySQL, HTML, CSS </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16723412"/>
                  </a:ext>
                </a:extLst>
              </a:tr>
              <a:tr h="563494">
                <a:tc vMerge="1">
                  <a:txBody>
                    <a:bodyPr/>
                    <a:lstStyle/>
                    <a:p>
                      <a:endParaRPr lang="en-IN" dirty="0"/>
                    </a:p>
                  </a:txBody>
                  <a:tcPr/>
                </a:tc>
                <a:tc>
                  <a:txBody>
                    <a:bodyPr/>
                    <a:lstStyle/>
                    <a:p>
                      <a:pPr algn="ctr"/>
                      <a:r>
                        <a:rPr lang="en-US" baseline="0" dirty="0"/>
                        <a:t>OS: </a:t>
                      </a:r>
                      <a:r>
                        <a:rPr lang="en-US" dirty="0"/>
                        <a:t>Microsoft Windows</a:t>
                      </a:r>
                      <a:r>
                        <a:rPr lang="en-US" baseline="0" dirty="0"/>
                        <a:t> 10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21908906"/>
                  </a:ext>
                </a:extLst>
              </a:tr>
            </a:tbl>
          </a:graphicData>
        </a:graphic>
      </p:graphicFrame>
    </p:spTree>
    <p:extLst>
      <p:ext uri="{BB962C8B-B14F-4D97-AF65-F5344CB8AC3E}">
        <p14:creationId xmlns:p14="http://schemas.microsoft.com/office/powerpoint/2010/main" val="2240826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582" y="27375"/>
            <a:ext cx="10515600" cy="1325563"/>
          </a:xfrm>
        </p:spPr>
        <p:txBody>
          <a:bodyPr>
            <a:normAutofit/>
          </a:bodyPr>
          <a:lstStyle/>
          <a:p>
            <a:pPr algn="ctr"/>
            <a:r>
              <a:rPr lang="en-IN" sz="4000" b="1" dirty="0">
                <a:solidFill>
                  <a:srgbClr val="FF0000"/>
                </a:solidFill>
                <a:latin typeface="Times New Roman" pitchFamily="18" charset="0"/>
                <a:cs typeface="Times New Roman" pitchFamily="18" charset="0"/>
              </a:rPr>
              <a:t>ARCHITECTURE</a:t>
            </a:r>
            <a:endParaRPr lang="en-US" sz="4000" b="1" dirty="0">
              <a:solidFill>
                <a:srgbClr val="FF0000"/>
              </a:solidFill>
              <a:latin typeface="Times New Roman" pitchFamily="18" charset="0"/>
              <a:cs typeface="Times New Roman" pitchFamily="18" charset="0"/>
            </a:endParaRPr>
          </a:p>
        </p:txBody>
      </p:sp>
      <p:pic>
        <p:nvPicPr>
          <p:cNvPr id="11" name="Content Placeholder 10">
            <a:extLst>
              <a:ext uri="{FF2B5EF4-FFF2-40B4-BE49-F238E27FC236}">
                <a16:creationId xmlns:a16="http://schemas.microsoft.com/office/drawing/2014/main" id="{28462272-85F9-4AB2-9EF8-AD066C505A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5247" y="1352938"/>
            <a:ext cx="6096000" cy="5354078"/>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85373"/>
          </a:xfrm>
        </p:spPr>
        <p:txBody>
          <a:bodyPr>
            <a:noAutofit/>
          </a:bodyPr>
          <a:lstStyle/>
          <a:p>
            <a:r>
              <a:rPr lang="en-IN" sz="3600" dirty="0">
                <a:solidFill>
                  <a:srgbClr val="FF0000"/>
                </a:solidFill>
                <a:latin typeface="Times New Roman" pitchFamily="18" charset="0"/>
                <a:cs typeface="Times New Roman" pitchFamily="18" charset="0"/>
              </a:rPr>
              <a:t>			</a:t>
            </a:r>
            <a:r>
              <a:rPr lang="en-IN" sz="4000" b="1" dirty="0">
                <a:solidFill>
                  <a:srgbClr val="FF0000"/>
                </a:solidFill>
                <a:latin typeface="Times New Roman" pitchFamily="18" charset="0"/>
                <a:cs typeface="Times New Roman" pitchFamily="18" charset="0"/>
              </a:rPr>
              <a:t>USECASE DIAGRAM</a:t>
            </a:r>
            <a:endParaRPr lang="en-US" sz="3600" b="1" dirty="0">
              <a:solidFill>
                <a:srgbClr val="FF0000"/>
              </a:solidFill>
              <a:latin typeface="Times New Roman" pitchFamily="18" charset="0"/>
              <a:cs typeface="Times New Roman" pitchFamily="18" charset="0"/>
            </a:endParaRPr>
          </a:p>
        </p:txBody>
      </p:sp>
      <p:pic>
        <p:nvPicPr>
          <p:cNvPr id="8" name="Picture 4">
            <a:extLst>
              <a:ext uri="{FF2B5EF4-FFF2-40B4-BE49-F238E27FC236}">
                <a16:creationId xmlns:a16="http://schemas.microsoft.com/office/drawing/2014/main" id="{3EEF54A9-FCDD-4893-B9EF-E07B9B5564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3435" y="-63218"/>
            <a:ext cx="1075446" cy="107544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CB1A7F4-10E9-4679-8443-2185CAB50292}"/>
              </a:ext>
            </a:extLst>
          </p:cNvPr>
          <p:cNvSpPr/>
          <p:nvPr/>
        </p:nvSpPr>
        <p:spPr>
          <a:xfrm>
            <a:off x="0" y="6580909"/>
            <a:ext cx="12192000" cy="27709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Times New Roman" panose="02020603050405020304" pitchFamily="18" charset="0"/>
                <a:cs typeface="Times New Roman" panose="02020603050405020304" pitchFamily="18" charset="0"/>
              </a:rPr>
              <a:t>BVRIT HYDERABAD College of Engineering for Women</a:t>
            </a:r>
          </a:p>
        </p:txBody>
      </p:sp>
      <p:sp>
        <p:nvSpPr>
          <p:cNvPr id="10" name="Rectangle 9">
            <a:extLst>
              <a:ext uri="{FF2B5EF4-FFF2-40B4-BE49-F238E27FC236}">
                <a16:creationId xmlns:a16="http://schemas.microsoft.com/office/drawing/2014/main" id="{8CBB8F91-3261-41D8-94CB-22FBE8683557}"/>
              </a:ext>
            </a:extLst>
          </p:cNvPr>
          <p:cNvSpPr/>
          <p:nvPr/>
        </p:nvSpPr>
        <p:spPr>
          <a:xfrm>
            <a:off x="0" y="878002"/>
            <a:ext cx="12192000" cy="64107"/>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FFFF"/>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7767876-16B2-4096-AA5A-BEE8532517FB}"/>
              </a:ext>
            </a:extLst>
          </p:cNvPr>
          <p:cNvSpPr txBox="1"/>
          <p:nvPr/>
        </p:nvSpPr>
        <p:spPr>
          <a:xfrm>
            <a:off x="888591" y="2875002"/>
            <a:ext cx="10712567" cy="1107996"/>
          </a:xfrm>
          <a:prstGeom prst="rect">
            <a:avLst/>
          </a:prstGeom>
          <a:noFill/>
        </p:spPr>
        <p:txBody>
          <a:bodyPr wrap="square" rtlCol="0">
            <a:spAutoFit/>
          </a:bodyPr>
          <a:lstStyle/>
          <a:p>
            <a:pPr lvl="0" algn="ctr"/>
            <a:endParaRPr lang="en-US" sz="6600" b="1" dirty="0">
              <a:latin typeface="Times New Roman" panose="02020603050405020304" pitchFamily="18" charset="0"/>
              <a:cs typeface="Times New Roman" panose="02020603050405020304" pitchFamily="18" charset="0"/>
            </a:endParaRPr>
          </a:p>
        </p:txBody>
      </p:sp>
      <p:pic>
        <p:nvPicPr>
          <p:cNvPr id="6" name="Content Placeholder 5" descr="Diagram&#10;&#10;Description automatically generated">
            <a:extLst>
              <a:ext uri="{FF2B5EF4-FFF2-40B4-BE49-F238E27FC236}">
                <a16:creationId xmlns:a16="http://schemas.microsoft.com/office/drawing/2014/main" id="{D34811DA-5400-4B64-9522-F63BAB8D2C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59430" y="942108"/>
            <a:ext cx="9104006" cy="5638801"/>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5C8AF4-568C-45BE-A56E-D8ACD59C66CB}"/>
              </a:ext>
            </a:extLst>
          </p:cNvPr>
          <p:cNvPicPr>
            <a:picLocks noChangeAspect="1"/>
          </p:cNvPicPr>
          <p:nvPr/>
        </p:nvPicPr>
        <p:blipFill>
          <a:blip r:embed="rId2"/>
          <a:stretch>
            <a:fillRect/>
          </a:stretch>
        </p:blipFill>
        <p:spPr>
          <a:xfrm>
            <a:off x="1" y="368135"/>
            <a:ext cx="5522026" cy="6227974"/>
          </a:xfrm>
          <a:prstGeom prst="rect">
            <a:avLst/>
          </a:prstGeom>
        </p:spPr>
      </p:pic>
      <p:pic>
        <p:nvPicPr>
          <p:cNvPr id="11" name="Picture 10">
            <a:extLst>
              <a:ext uri="{FF2B5EF4-FFF2-40B4-BE49-F238E27FC236}">
                <a16:creationId xmlns:a16="http://schemas.microsoft.com/office/drawing/2014/main" id="{CB323207-37FD-4C83-8923-905775C0A4BD}"/>
              </a:ext>
            </a:extLst>
          </p:cNvPr>
          <p:cNvPicPr>
            <a:picLocks noChangeAspect="1"/>
          </p:cNvPicPr>
          <p:nvPr/>
        </p:nvPicPr>
        <p:blipFill rotWithShape="1">
          <a:blip r:embed="rId3"/>
          <a:srcRect r="45927"/>
          <a:stretch/>
        </p:blipFill>
        <p:spPr>
          <a:xfrm>
            <a:off x="5885895" y="368136"/>
            <a:ext cx="5921406" cy="6227974"/>
          </a:xfrm>
          <a:prstGeom prst="rect">
            <a:avLst/>
          </a:prstGeom>
        </p:spPr>
      </p:pic>
    </p:spTree>
    <p:extLst>
      <p:ext uri="{BB962C8B-B14F-4D97-AF65-F5344CB8AC3E}">
        <p14:creationId xmlns:p14="http://schemas.microsoft.com/office/powerpoint/2010/main" val="3201814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C05C13-BF7B-4C95-AC93-75882D32001B}"/>
              </a:ext>
            </a:extLst>
          </p:cNvPr>
          <p:cNvSpPr txBox="1"/>
          <p:nvPr/>
        </p:nvSpPr>
        <p:spPr>
          <a:xfrm>
            <a:off x="603681" y="372862"/>
            <a:ext cx="9809825" cy="584775"/>
          </a:xfrm>
          <a:prstGeom prst="rect">
            <a:avLst/>
          </a:prstGeom>
          <a:noFill/>
        </p:spPr>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Implementation and output</a:t>
            </a:r>
            <a:endParaRPr lang="en-IN" sz="3200" b="1"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01361AD-99FE-478B-BE05-333C29AE1056}"/>
              </a:ext>
            </a:extLst>
          </p:cNvPr>
          <p:cNvPicPr>
            <a:picLocks noChangeAspect="1"/>
          </p:cNvPicPr>
          <p:nvPr/>
        </p:nvPicPr>
        <p:blipFill rotWithShape="1">
          <a:blip r:embed="rId2">
            <a:extLst>
              <a:ext uri="{28A0092B-C50C-407E-A947-70E740481C1C}">
                <a14:useLocalDpi xmlns:a14="http://schemas.microsoft.com/office/drawing/2010/main" val="0"/>
              </a:ext>
            </a:extLst>
          </a:blip>
          <a:srcRect t="8285" r="56502" b="42883"/>
          <a:stretch/>
        </p:blipFill>
        <p:spPr>
          <a:xfrm>
            <a:off x="7261935" y="1946428"/>
            <a:ext cx="4065973" cy="2965141"/>
          </a:xfrm>
          <a:prstGeom prst="rect">
            <a:avLst/>
          </a:prstGeom>
        </p:spPr>
      </p:pic>
      <p:pic>
        <p:nvPicPr>
          <p:cNvPr id="8" name="Picture 7">
            <a:extLst>
              <a:ext uri="{FF2B5EF4-FFF2-40B4-BE49-F238E27FC236}">
                <a16:creationId xmlns:a16="http://schemas.microsoft.com/office/drawing/2014/main" id="{D7D62C87-8B3A-47DE-91D3-4201CA86BED2}"/>
              </a:ext>
            </a:extLst>
          </p:cNvPr>
          <p:cNvPicPr>
            <a:picLocks noChangeAspect="1"/>
          </p:cNvPicPr>
          <p:nvPr/>
        </p:nvPicPr>
        <p:blipFill rotWithShape="1">
          <a:blip r:embed="rId3">
            <a:extLst>
              <a:ext uri="{28A0092B-C50C-407E-A947-70E740481C1C}">
                <a14:useLocalDpi xmlns:a14="http://schemas.microsoft.com/office/drawing/2010/main" val="0"/>
              </a:ext>
            </a:extLst>
          </a:blip>
          <a:srcRect t="8413" r="57257" b="48350"/>
          <a:stretch/>
        </p:blipFill>
        <p:spPr>
          <a:xfrm>
            <a:off x="603681" y="1946429"/>
            <a:ext cx="3941685" cy="2965141"/>
          </a:xfrm>
          <a:prstGeom prst="rect">
            <a:avLst/>
          </a:prstGeom>
        </p:spPr>
      </p:pic>
    </p:spTree>
    <p:extLst>
      <p:ext uri="{BB962C8B-B14F-4D97-AF65-F5344CB8AC3E}">
        <p14:creationId xmlns:p14="http://schemas.microsoft.com/office/powerpoint/2010/main" val="2187156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0B52B5-8ED0-43C9-B4E6-A5E315CAF289}"/>
              </a:ext>
            </a:extLst>
          </p:cNvPr>
          <p:cNvPicPr>
            <a:picLocks noChangeAspect="1"/>
          </p:cNvPicPr>
          <p:nvPr/>
        </p:nvPicPr>
        <p:blipFill rotWithShape="1">
          <a:blip r:embed="rId2"/>
          <a:srcRect r="38266" b="17586"/>
          <a:stretch/>
        </p:blipFill>
        <p:spPr>
          <a:xfrm>
            <a:off x="95002" y="160490"/>
            <a:ext cx="6000997" cy="6537193"/>
          </a:xfrm>
          <a:prstGeom prst="rect">
            <a:avLst/>
          </a:prstGeom>
        </p:spPr>
      </p:pic>
      <p:pic>
        <p:nvPicPr>
          <p:cNvPr id="7" name="Picture 6">
            <a:extLst>
              <a:ext uri="{FF2B5EF4-FFF2-40B4-BE49-F238E27FC236}">
                <a16:creationId xmlns:a16="http://schemas.microsoft.com/office/drawing/2014/main" id="{3844DD35-5005-4D04-9EEF-DCC5230A20F8}"/>
              </a:ext>
            </a:extLst>
          </p:cNvPr>
          <p:cNvPicPr>
            <a:picLocks noChangeAspect="1"/>
          </p:cNvPicPr>
          <p:nvPr/>
        </p:nvPicPr>
        <p:blipFill>
          <a:blip r:embed="rId3"/>
          <a:stretch>
            <a:fillRect/>
          </a:stretch>
        </p:blipFill>
        <p:spPr>
          <a:xfrm>
            <a:off x="6531429" y="213756"/>
            <a:ext cx="5660571" cy="648392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2171</TotalTime>
  <Words>351</Words>
  <Application>Microsoft Office PowerPoint</Application>
  <PresentationFormat>Widescreen</PresentationFormat>
  <Paragraphs>48</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ARCHITECTURE</vt:lpstr>
      <vt:lpstr>   USECASE DIAGRAM</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Srinivasa Reddy Konda</dc:creator>
  <cp:lastModifiedBy>Suhana Suhana</cp:lastModifiedBy>
  <cp:revision>214</cp:revision>
  <dcterms:created xsi:type="dcterms:W3CDTF">2020-08-08T03:55:20Z</dcterms:created>
  <dcterms:modified xsi:type="dcterms:W3CDTF">2021-06-21T16:03:49Z</dcterms:modified>
</cp:coreProperties>
</file>